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DB93A9-DE17-42E8-A366-46C30944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DB93A9-DE17-42E8-A366-46C30944BF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710E19-111C-DA4F-8502-233D33560F19}" type="datetimeFigureOut">
              <a:rPr lang="en-US" smtClean="0"/>
              <a:pPr/>
              <a:t>7/20/09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8B27BC-D8F4-ED40-9C51-1395E671B9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psofpa.com/18thcentury/1770holborn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hyperlink" Target="http://www.loc.gov/exhibits/declara/declara4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rtualology.com/declarationofindependence/GeorgeTaylor.net/" TargetMode="External"/><Relationship Id="rId3" Type="http://schemas.openxmlformats.org/officeDocument/2006/relationships/hyperlink" Target="http://www.lehighvalleylive.com/entertainment/index.ssf?/base/living-0/1247371519310190.xml&amp;coll=3" TargetMode="External"/><Relationship Id="rId5" Type="http://schemas.openxmlformats.org/officeDocument/2006/relationships/hyperlink" Target="http://www.eastonpl.org/EastonFlag.ht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ertube.com/viewVideo.php?video_id=113128&amp;title=Continental_Congress_Ben_Franklin" TargetMode="Externa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hyperlink" Target="http://easton-pa.com/index.asp?Type=B_LIST&amp;SEC=%7B51BBFAD6-DE7D-4AAB-9E8F-59C023501535%7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Qsd96TEeXH4" TargetMode="External"/><Relationship Id="rId3" Type="http://schemas.openxmlformats.org/officeDocument/2006/relationships/hyperlink" Target="http://www.nps.gov/nr//travel/delaware/tay.htm" TargetMode="External"/><Relationship Id="rId5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memory.loc.gov/cgi-bin/map_item.pl?data=/home/www/data/gmd/gmd382/g3824/g3824e/pm007671.jp2&amp;style=pmmap&amp;itemLink=D?gmd:53:./temp/~ammem_Zwra::&amp;title=Easton,%20Pa.%20and%20Phillipsburg,%20N.J.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hyperlink" Target="http://www.brynmawr.edu/iconog/schwarz/captions.html" TargetMode="External"/><Relationship Id="rId4" Type="http://schemas.openxmlformats.org/officeDocument/2006/relationships/hyperlink" Target="http://www.history.org/history/clothing/intro/index.cf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istory.org/media/videos.cfm" TargetMode="External"/><Relationship Id="rId3" Type="http://schemas.openxmlformats.org/officeDocument/2006/relationships/hyperlink" Target="http://www.coins.nd.edu/ColCurrency/" TargetMode="External"/><Relationship Id="rId5" Type="http://schemas.openxmlformats.org/officeDocument/2006/relationships/hyperlink" Target="http://www.history.org/almanack/life/food/foodhdr.cfm" TargetMode="Externa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ntemplator.com/child/brballen.html" TargetMode="External"/><Relationship Id="rId3" Type="http://schemas.openxmlformats.org/officeDocument/2006/relationships/hyperlink" Target="http://www.contemplator.com/america/nighti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667871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0000"/>
                </a:solidFill>
              </a:rPr>
              <a:t>You won’t believe how much Revolutionary History is right in your own backyard!!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The History of Our Town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Easton, Pennsylvania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4" name="Picture 3" descr="welcom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1" y="3886200"/>
            <a:ext cx="5791200" cy="250825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Life 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Colonial Maps</a:t>
            </a:r>
          </a:p>
          <a:p>
            <a:r>
              <a:rPr lang="en-US" dirty="0" smtClean="0"/>
              <a:t>Using the Map analysis sheet in your packet, click on the link and explore the colonial map of Pennsylvania.</a:t>
            </a:r>
          </a:p>
          <a:p>
            <a:r>
              <a:rPr lang="en-US" dirty="0" smtClean="0"/>
              <a:t>Compare sheets with another group and discuss your answers.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2"/>
              </a:rPr>
              <a:t>Pennsylvania Map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Finally…..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r>
              <a:rPr lang="en-US" dirty="0" smtClean="0"/>
              <a:t>The end…..well actually the beginning……</a:t>
            </a:r>
          </a:p>
          <a:p>
            <a:r>
              <a:rPr lang="en-US" dirty="0" smtClean="0"/>
              <a:t>Now that you have taken time to explore our colonial history on your own, we need to come together as a class.</a:t>
            </a:r>
          </a:p>
          <a:p>
            <a:r>
              <a:rPr lang="en-US" dirty="0" smtClean="0"/>
              <a:t>You have laid the ground work for your brochure, now it is almost time to head downtown to really experience all of this history!</a:t>
            </a:r>
          </a:p>
          <a:p>
            <a:pPr algn="ctr">
              <a:buNone/>
            </a:pPr>
            <a:r>
              <a:rPr lang="en-US" sz="4800" dirty="0" smtClean="0"/>
              <a:t>Lets get ready to go….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Know your task!!!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Over the next few weeks we will be working on a unit of local history.  This highlight of this unit will be our walking tour of downtown.  </a:t>
            </a:r>
          </a:p>
          <a:p>
            <a:r>
              <a:rPr lang="en-US" dirty="0" smtClean="0"/>
              <a:t>Your task is to find out as much about Easton’s Revolutionary Era history as you can before out field trip.</a:t>
            </a:r>
          </a:p>
          <a:p>
            <a:r>
              <a:rPr lang="en-US" dirty="0" smtClean="0"/>
              <a:t>You will focus on studying historical, people, buildings, and life during colonial Easton.</a:t>
            </a:r>
          </a:p>
          <a:p>
            <a:r>
              <a:rPr lang="en-US" dirty="0" smtClean="0"/>
              <a:t>Then after our field trip you will be making a travel brochure for Easton.  You brochure will need to persuade  people to visit Easton and experience its history!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107950"/>
            <a:ext cx="7856538" cy="5302250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2400" dirty="0" smtClean="0"/>
              <a:t>-Each of you has received a local history packet.  You will use this packet to compile information about Easton’s history in preparation for  our field trip and your brochure.</a:t>
            </a:r>
            <a:br>
              <a:rPr lang="en-US" sz="24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sz="2400" dirty="0" smtClean="0"/>
              <a:t>You will explore different </a:t>
            </a:r>
            <a:r>
              <a:rPr lang="en-US" sz="2400" dirty="0" smtClean="0"/>
              <a:t>aspects </a:t>
            </a:r>
            <a:r>
              <a:rPr lang="en-US" sz="2400" dirty="0" smtClean="0"/>
              <a:t>and complete different tasks that will help you learn all about your towns history.  Remember to complete your packet along with this Power</a:t>
            </a:r>
            <a:r>
              <a:rPr lang="en-US" sz="2400" dirty="0" smtClean="0"/>
              <a:t> Point</a:t>
            </a:r>
            <a:r>
              <a:rPr lang="en-US" sz="2400" dirty="0" smtClean="0"/>
              <a:t>!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-</a:t>
            </a:r>
            <a:r>
              <a:rPr lang="en-US" sz="2800" dirty="0" smtClean="0"/>
              <a:t>Lets begin exploring Easton’s historic past!!!!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pic>
        <p:nvPicPr>
          <p:cNvPr id="6" name="Picture 5" descr="eastonFl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3962400"/>
            <a:ext cx="6172200" cy="2667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1: Historic People</a:t>
            </a:r>
            <a:br>
              <a:rPr lang="en-US" dirty="0" smtClean="0"/>
            </a:br>
            <a:r>
              <a:rPr lang="en-US" sz="2400" dirty="0" smtClean="0"/>
              <a:t>Click on the links and complete the bio’s in your packet!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hlinkClick r:id="rId2"/>
              </a:rPr>
              <a:t>George Taylor</a:t>
            </a:r>
            <a:r>
              <a:rPr lang="en-US" dirty="0" smtClean="0">
                <a:solidFill>
                  <a:srgbClr val="000000"/>
                </a:solidFill>
              </a:rPr>
              <a:t>- Easton’s famous resident who sign The Declaration of Independence!</a:t>
            </a:r>
          </a:p>
          <a:p>
            <a:r>
              <a:rPr lang="en-US" dirty="0" smtClean="0">
                <a:solidFill>
                  <a:srgbClr val="000000"/>
                </a:solidFill>
                <a:hlinkClick r:id="rId3"/>
              </a:rPr>
              <a:t>Robert Levers</a:t>
            </a:r>
            <a:r>
              <a:rPr lang="en-US" dirty="0" smtClean="0">
                <a:solidFill>
                  <a:srgbClr val="000000"/>
                </a:solidFill>
              </a:rPr>
              <a:t>- The man who read the Declaration in Easton’s Centre Square.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Also explore </a:t>
            </a:r>
            <a:r>
              <a:rPr lang="en-US" dirty="0" smtClean="0">
                <a:solidFill>
                  <a:srgbClr val="000000"/>
                </a:solidFill>
                <a:hlinkClick r:id="rId4"/>
              </a:rPr>
              <a:t>The Declaration </a:t>
            </a:r>
            <a:r>
              <a:rPr lang="en-US" dirty="0" smtClean="0">
                <a:solidFill>
                  <a:srgbClr val="000000"/>
                </a:solidFill>
              </a:rPr>
              <a:t>by using you Document Analysis sheet in your packet!</a:t>
            </a:r>
          </a:p>
          <a:p>
            <a:r>
              <a:rPr lang="en-US" dirty="0" smtClean="0">
                <a:solidFill>
                  <a:srgbClr val="000000"/>
                </a:solidFill>
                <a:hlinkClick r:id="rId5"/>
              </a:rPr>
              <a:t>Easton Flag</a:t>
            </a:r>
            <a:r>
              <a:rPr lang="en-US" dirty="0" smtClean="0">
                <a:solidFill>
                  <a:srgbClr val="000000"/>
                </a:solidFill>
              </a:rPr>
              <a:t>: Ok not a person but when we visit the library you will hear all about its maker and its history!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/>
          <a:lstStyle/>
          <a:p>
            <a:r>
              <a:rPr lang="en-US" dirty="0" smtClean="0"/>
              <a:t>Watch the following video  reenactment of Ben Franklin talking about the writing of The Declaration, and in your journal write about the 5 most important freedoms that you think were stated in The Declaration.</a:t>
            </a:r>
          </a:p>
          <a:p>
            <a:r>
              <a:rPr lang="en-US" dirty="0" smtClean="0">
                <a:solidFill>
                  <a:srgbClr val="000000"/>
                </a:solidFill>
                <a:hlinkClick r:id="rId2"/>
              </a:rPr>
              <a:t>Ben Franklin Video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 descr="benjamin_franklin_by_jean-baptiste_greuz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0" y="4267200"/>
            <a:ext cx="3657600" cy="2209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2:Historic Places</a:t>
            </a:r>
            <a:br>
              <a:rPr lang="en-US" dirty="0" smtClean="0"/>
            </a:br>
            <a:r>
              <a:rPr lang="en-US" sz="2667" dirty="0" smtClean="0"/>
              <a:t>View the links and use your packet to take notes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Bachmann House</a:t>
            </a:r>
            <a:r>
              <a:rPr lang="en-US" dirty="0" smtClean="0"/>
              <a:t>- Video tour of Easton’s oldest tavern.</a:t>
            </a:r>
          </a:p>
          <a:p>
            <a:r>
              <a:rPr lang="en-US" dirty="0" smtClean="0">
                <a:hlinkClick r:id="rId3"/>
              </a:rPr>
              <a:t>George Taylor House</a:t>
            </a:r>
            <a:r>
              <a:rPr lang="en-US" dirty="0" smtClean="0"/>
              <a:t>- See what it looks like to you recognize it on our tour!</a:t>
            </a:r>
          </a:p>
          <a:p>
            <a:r>
              <a:rPr lang="en-US" dirty="0" smtClean="0">
                <a:hlinkClick r:id="rId4"/>
              </a:rPr>
              <a:t>Downtown Easton</a:t>
            </a:r>
            <a:r>
              <a:rPr lang="en-US" dirty="0" smtClean="0"/>
              <a:t>- Click on the quick links to find out about all the sites we will see downtown!</a:t>
            </a:r>
            <a:endParaRPr lang="en-US" dirty="0"/>
          </a:p>
        </p:txBody>
      </p:sp>
      <p:pic>
        <p:nvPicPr>
          <p:cNvPr id="4" name="Picture 3" descr="centr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0800" y="4343400"/>
            <a:ext cx="4190999" cy="20574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Historic Places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Explore the map of Easton from 1776.  There is also a copy in your packet.</a:t>
            </a:r>
          </a:p>
          <a:p>
            <a:r>
              <a:rPr lang="en-US" dirty="0" smtClean="0"/>
              <a:t>Complete the map analysis sheet in your packet.</a:t>
            </a:r>
          </a:p>
          <a:p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>
                <a:hlinkClick r:id="rId2"/>
              </a:rPr>
              <a:t>Map of Easton</a:t>
            </a:r>
            <a:endParaRPr lang="en-US" sz="48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3: Colonial Life</a:t>
            </a:r>
            <a:br>
              <a:rPr lang="en-US" dirty="0" smtClean="0"/>
            </a:br>
            <a:r>
              <a:rPr lang="en-US" sz="2400" dirty="0" smtClean="0"/>
              <a:t>Explore what like would have been like in colonial Easton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Trades</a:t>
            </a:r>
            <a:r>
              <a:rPr lang="en-US" dirty="0" smtClean="0"/>
              <a:t>:  Explore these videos to learn about some typical colonial jobs.</a:t>
            </a:r>
          </a:p>
          <a:p>
            <a:r>
              <a:rPr lang="en-US" dirty="0" smtClean="0">
                <a:hlinkClick r:id="rId3"/>
              </a:rPr>
              <a:t>Currency</a:t>
            </a:r>
            <a:r>
              <a:rPr lang="en-US" dirty="0" smtClean="0"/>
              <a:t>: Explore typical money that could have been used in colonial Easton.</a:t>
            </a:r>
          </a:p>
          <a:p>
            <a:r>
              <a:rPr lang="en-US" dirty="0" smtClean="0">
                <a:hlinkClick r:id="rId4"/>
              </a:rPr>
              <a:t>Clothing</a:t>
            </a:r>
            <a:r>
              <a:rPr lang="en-US" dirty="0" smtClean="0"/>
              <a:t>:  What did people wear back then?</a:t>
            </a:r>
          </a:p>
          <a:p>
            <a:r>
              <a:rPr lang="en-US" dirty="0" smtClean="0">
                <a:hlinkClick r:id="rId5"/>
              </a:rPr>
              <a:t>Food</a:t>
            </a:r>
            <a:r>
              <a:rPr lang="en-US" dirty="0" smtClean="0"/>
              <a:t>:  Take a look at some colonial recipes.  Do we still eat these meals?</a:t>
            </a:r>
          </a:p>
          <a:p>
            <a:r>
              <a:rPr lang="en-US" dirty="0" smtClean="0">
                <a:hlinkClick r:id="rId6"/>
              </a:rPr>
              <a:t>Philadelphia</a:t>
            </a:r>
            <a:r>
              <a:rPr lang="en-US" dirty="0" smtClean="0"/>
              <a:t>: Although they are not Easton these prints will give you an idea of what colonial towns looked like.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Life 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Colonial Music:  Click on the link below and listen to the songs.</a:t>
            </a:r>
          </a:p>
          <a:p>
            <a:r>
              <a:rPr lang="en-US" sz="2400" dirty="0" smtClean="0"/>
              <a:t>Complete the Musical Comparison diagram in your packet.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Song 1: </a:t>
            </a:r>
            <a:r>
              <a:rPr lang="en-US" sz="2400" dirty="0" smtClean="0">
                <a:hlinkClick r:id="rId2"/>
              </a:rPr>
              <a:t>Barbara Allen</a:t>
            </a:r>
            <a:r>
              <a:rPr lang="en-US" sz="2400" dirty="0" smtClean="0"/>
              <a:t>                   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Song 2: </a:t>
            </a:r>
            <a:r>
              <a:rPr lang="en-US" sz="2400" dirty="0" smtClean="0">
                <a:hlinkClick r:id="rId3"/>
              </a:rPr>
              <a:t>The Nightingale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276600"/>
            <a:ext cx="2285714" cy="228571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131</TotalTime>
  <Words>670</Words>
  <Application>Microsoft Macintosh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The History of Our Town Easton, Pennsylvania</vt:lpstr>
      <vt:lpstr>Step 1: Know your task!!!</vt:lpstr>
      <vt:lpstr>-Each of you has received a local history packet.  You will use this packet to compile information about Easton’s history in preparation for  our field trip and your brochure.  -You will explore different aspects and complete different tasks that will help you learn all about your towns history.  Remember to complete your packet along with this Power Point!  -Lets begin exploring Easton’s historic past!!!!  </vt:lpstr>
      <vt:lpstr>Part 1: Historic People Click on the links and complete the bio’s in your packet!</vt:lpstr>
      <vt:lpstr>People Task</vt:lpstr>
      <vt:lpstr>Part 2:Historic Places View the links and use your packet to take notes</vt:lpstr>
      <vt:lpstr> Historic Places Task</vt:lpstr>
      <vt:lpstr>Part 3: Colonial Life Explore what like would have been like in colonial Easton</vt:lpstr>
      <vt:lpstr>Colonial Life Task 1</vt:lpstr>
      <vt:lpstr>Colonial Life Task 2</vt:lpstr>
      <vt:lpstr>And Finally…..</vt:lpstr>
    </vt:vector>
  </TitlesOfParts>
  <Company>Easton Area School District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Our Town Easton, Pennsylvania</dc:title>
  <dc:creator>Janine Waas</dc:creator>
  <cp:lastModifiedBy>Janine Waas</cp:lastModifiedBy>
  <cp:revision>4</cp:revision>
  <dcterms:created xsi:type="dcterms:W3CDTF">2009-07-20T23:52:16Z</dcterms:created>
  <dcterms:modified xsi:type="dcterms:W3CDTF">2009-07-20T23:59:38Z</dcterms:modified>
</cp:coreProperties>
</file>